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65" r:id="rId3"/>
    <p:sldId id="266" r:id="rId4"/>
    <p:sldId id="270" r:id="rId5"/>
    <p:sldId id="268" r:id="rId6"/>
    <p:sldId id="269" r:id="rId7"/>
    <p:sldId id="271" r:id="rId8"/>
    <p:sldId id="267" r:id="rId9"/>
    <p:sldId id="273" r:id="rId10"/>
    <p:sldId id="274" r:id="rId11"/>
    <p:sldId id="275" r:id="rId12"/>
    <p:sldId id="276" r:id="rId13"/>
    <p:sldId id="277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2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91" d="100"/>
          <a:sy n="91" d="100"/>
        </p:scale>
        <p:origin x="1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322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189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84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41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80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660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696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623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988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496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843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42262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6E5CFC-EEA6-456B-8F23-E252865FA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ru-RU" dirty="0">
                <a:solidFill>
                  <a:schemeClr val="tx1"/>
                </a:solidFill>
              </a:rPr>
              <a:t>Когда мы станем заложниками цифровой системы</a:t>
            </a:r>
            <a:r>
              <a:rPr lang="en-US" dirty="0">
                <a:solidFill>
                  <a:schemeClr val="tx1"/>
                </a:solidFill>
              </a:rPr>
              <a:t>?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A71A67D-C460-4236-9454-0F487E8CC5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ru-RU" dirty="0"/>
              <a:t>Подготовил</a:t>
            </a:r>
          </a:p>
          <a:p>
            <a:r>
              <a:rPr lang="ru-RU" sz="1400" dirty="0"/>
              <a:t>Марчук Иван</a:t>
            </a:r>
          </a:p>
        </p:txBody>
      </p:sp>
      <p:pic>
        <p:nvPicPr>
          <p:cNvPr id="4" name="Picture 3" descr="Абстрактное скручивание разноцветных проводов">
            <a:extLst>
              <a:ext uri="{FF2B5EF4-FFF2-40B4-BE49-F238E27FC236}">
                <a16:creationId xmlns:a16="http://schemas.microsoft.com/office/drawing/2014/main" id="{6A742AFA-7B4A-4058-9524-1889CDF5BB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1" r="24982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43150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2B3B5A-FDAB-4FEF-B1F4-3F5116095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A5CBCA-47C6-4E31-B645-801BFD766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33C8761-0A19-49F9-B4F7-8B57BFEAC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667D5574-3FD8-4B7B-8680-83D76DD4D5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lumMod val="90000"/>
                <a:lumOff val="1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290"/>
          <a:stretch/>
        </p:blipFill>
        <p:spPr bwMode="auto">
          <a:xfrm>
            <a:off x="3272554" y="605830"/>
            <a:ext cx="8467997" cy="5803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8319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5CFC7E-DD60-424F-8FA8-4B627626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D0C679-A884-4310-937D-528FCA9D0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54621F-DCAF-4A5B-8491-0D384F726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67281B3-532C-4808-93A2-0B7E5DCF40E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lumMod val="90000"/>
                <a:lumOff val="1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07430" y="603396"/>
            <a:ext cx="8040890" cy="581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5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CD33E2-C862-470C-895C-07EA1A73A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C94B49-2BF5-49AF-B361-85B421E8D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1477D7F-385A-42F4-8184-5B340DBD0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019E868-CA81-47AE-9378-2B61A80F9E4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974769" y="602152"/>
            <a:ext cx="7766056" cy="582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355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0279F7-2EF9-4A2A-9540-6918A240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A32FEC-2870-4610-9F56-1A0167A3E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052204D-EB6B-490A-85B3-5326EDFF8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9C09EE-084E-4DD6-9C7C-13A0A0E7229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028425" y="614152"/>
            <a:ext cx="8707828" cy="581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71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409EFE3-91E1-45E4-B70C-DD88FA96D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lumMod val="90000"/>
                <a:lumOff val="1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036" y="600511"/>
            <a:ext cx="8725598" cy="5817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ECB45324-1FD3-456B-9294-5FC332DD3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6739F4EE-2346-4875-AF77-CFBB8941D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B0ACFAE4-46C7-45E8-82A6-8146806C4E1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448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E055B0-D9AD-405F-AFEB-ADAE9430F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lumMod val="90000"/>
                <a:lumOff val="1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044" y="603064"/>
            <a:ext cx="8117352" cy="582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0829B3AE-A63A-407C-8551-03C10F8B1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30BDBE66-8E57-40BE-96E2-6EA1EF136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BA186E8A-E410-4417-AD04-C11735565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284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A7FBB1-A89D-441F-832F-E4912C541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7EAF8A-C7C1-40F4-94CD-0009EEE46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F41DAB-A86D-4F00-9503-1686C8FCD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person holding white qwerty phone">
            <a:extLst>
              <a:ext uri="{FF2B5EF4-FFF2-40B4-BE49-F238E27FC236}">
                <a16:creationId xmlns:a16="http://schemas.microsoft.com/office/drawing/2014/main" id="{F0906BE6-822F-4BF4-9799-946B03A87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lumMod val="90000"/>
                <a:lumOff val="1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658" y="604751"/>
            <a:ext cx="8714885" cy="5812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16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09E544-5863-4583-A229-EFC4B7F03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F2D806-9592-422B-97D6-2E6D3F645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0A6FCE-93F7-4DFA-9A57-EFE3A9499F7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6" name="Picture 4" descr="selective focus photography of person using smartphone">
            <a:extLst>
              <a:ext uri="{FF2B5EF4-FFF2-40B4-BE49-F238E27FC236}">
                <a16:creationId xmlns:a16="http://schemas.microsoft.com/office/drawing/2014/main" id="{0F6405B9-FE26-48CD-8ED8-83AE34832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lumMod val="90000"/>
                <a:lumOff val="1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8079" y="604752"/>
            <a:ext cx="8724899" cy="5819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83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D2A6F-2A68-4846-B5BF-8EE920E5D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199F38-9145-46D1-9A59-1114B5281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A09358-1187-42DB-932B-D0BF6DB26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 descr="person using computer playing FPS game">
            <a:extLst>
              <a:ext uri="{FF2B5EF4-FFF2-40B4-BE49-F238E27FC236}">
                <a16:creationId xmlns:a16="http://schemas.microsoft.com/office/drawing/2014/main" id="{0E245CC0-20F0-4F49-9842-3C8848CF8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lumMod val="90000"/>
                <a:lumOff val="1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5205" y="610378"/>
            <a:ext cx="8707772" cy="5808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121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7E35EF-7A92-4BC3-8B21-512F0B115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258B1D-2621-4D7D-B244-F875D5AE6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5E1F34A-D453-46F3-A2C9-15BF118D7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2D0D2D7-6684-40F7-A64B-36A3F51962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lumMod val="90000"/>
                <a:lumOff val="1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524"/>
          <a:stretch/>
        </p:blipFill>
        <p:spPr bwMode="auto">
          <a:xfrm>
            <a:off x="2990924" y="604006"/>
            <a:ext cx="8749627" cy="5810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648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ADEF45-5619-48D5-9A2F-175EA700E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4D6B02-334A-442D-BABB-8F6062846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A5F77E-5BB2-4960-94A4-F0FD3477E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0227D9-79CC-434C-9B3F-AE52DE809F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2"/>
          <a:stretch/>
        </p:blipFill>
        <p:spPr>
          <a:xfrm>
            <a:off x="3439486" y="604818"/>
            <a:ext cx="8305102" cy="580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882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6B53804-7F54-4FC3-9C0A-04C27206D43C}"/>
              </a:ext>
            </a:extLst>
          </p:cNvPr>
          <p:cNvSpPr/>
          <p:nvPr/>
        </p:nvSpPr>
        <p:spPr>
          <a:xfrm>
            <a:off x="9195758" y="606366"/>
            <a:ext cx="2536167" cy="5811212"/>
          </a:xfrm>
          <a:prstGeom prst="rect">
            <a:avLst/>
          </a:prstGeom>
          <a:solidFill>
            <a:srgbClr val="10121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4CE06F-DA4A-48AC-B30C-D5304B22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458A0B-DE5E-4FF4-B5AE-FF58E75A208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CB380E0-2725-4108-B1AF-F48080137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lumMod val="75000"/>
                <a:lumOff val="2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912" y="606366"/>
            <a:ext cx="5759557" cy="581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98623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_2SEEDS">
      <a:dk1>
        <a:srgbClr val="000000"/>
      </a:dk1>
      <a:lt1>
        <a:srgbClr val="FFFFFF"/>
      </a:lt1>
      <a:dk2>
        <a:srgbClr val="243841"/>
      </a:dk2>
      <a:lt2>
        <a:srgbClr val="E2E8E6"/>
      </a:lt2>
      <a:accent1>
        <a:srgbClr val="B13B63"/>
      </a:accent1>
      <a:accent2>
        <a:srgbClr val="C34DA6"/>
      </a:accent2>
      <a:accent3>
        <a:srgbClr val="C3564D"/>
      </a:accent3>
      <a:accent4>
        <a:srgbClr val="3BB13B"/>
      </a:accent4>
      <a:accent5>
        <a:srgbClr val="48B777"/>
      </a:accent5>
      <a:accent6>
        <a:srgbClr val="3BB19E"/>
      </a:accent6>
      <a:hlink>
        <a:srgbClr val="319472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10</Words>
  <Application>Microsoft Office PowerPoint</Application>
  <PresentationFormat>Широкоэкранный</PresentationFormat>
  <Paragraphs>3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Avenir Next LT Pro</vt:lpstr>
      <vt:lpstr>Corbel</vt:lpstr>
      <vt:lpstr>Gill Sans MT</vt:lpstr>
      <vt:lpstr>Wingdings 2</vt:lpstr>
      <vt:lpstr>DividendVTI</vt:lpstr>
      <vt:lpstr>Когда мы станем заложниками цифровой системы?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Когда мы станем заложниками цифровой системы?</dc:title>
  <dc:creator>Ivan</dc:creator>
  <cp:lastModifiedBy>Ivan</cp:lastModifiedBy>
  <cp:revision>13</cp:revision>
  <dcterms:created xsi:type="dcterms:W3CDTF">2021-12-14T11:58:15Z</dcterms:created>
  <dcterms:modified xsi:type="dcterms:W3CDTF">2021-12-20T23:44:56Z</dcterms:modified>
</cp:coreProperties>
</file>